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72" r:id="rId14"/>
    <p:sldId id="270" r:id="rId15"/>
    <p:sldId id="271" r:id="rId16"/>
    <p:sldId id="269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48C6-BA47-2241-89E7-598477B35B7B}" type="datetimeFigureOut">
              <a:rPr lang="en-US" smtClean="0"/>
              <a:t>2015-09-18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C396-2732-2146-87DD-13034548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8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9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35217">
            <a:off x="383293" y="2337366"/>
            <a:ext cx="419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Run With It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935317">
            <a:off x="4876080" y="5635942"/>
            <a:ext cx="404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Ron Dorland @</a:t>
            </a:r>
            <a:r>
              <a:rPr lang="en-US" sz="2800" dirty="0" err="1" smtClean="0">
                <a:solidFill>
                  <a:srgbClr val="FFFFFF"/>
                </a:solidFill>
              </a:rPr>
              <a:t>rondorland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7 at 1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" y="153932"/>
            <a:ext cx="7517901" cy="7497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42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1 at 8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65" y="1"/>
            <a:ext cx="93902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6265" y="6449999"/>
            <a:ext cx="292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</a:t>
            </a:r>
            <a:r>
              <a:rPr lang="en-US" dirty="0" err="1" smtClean="0"/>
              <a:t>cdn.osxdaily.com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7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9 at 12.4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8 at 12.3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82"/>
            <a:ext cx="9207395" cy="494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52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8 at 12.1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55"/>
            <a:ext cx="9144000" cy="5964239"/>
          </a:xfrm>
          <a:prstGeom prst="rect">
            <a:avLst/>
          </a:prstGeom>
        </p:spPr>
      </p:pic>
      <p:pic>
        <p:nvPicPr>
          <p:cNvPr id="3" name="Picture 2" descr="Screen Shot 2015-09-18 at 12.1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2" y="4387800"/>
            <a:ext cx="1538713" cy="1402117"/>
          </a:xfrm>
          <a:prstGeom prst="rect">
            <a:avLst/>
          </a:prstGeom>
        </p:spPr>
      </p:pic>
      <p:pic>
        <p:nvPicPr>
          <p:cNvPr id="4" name="Picture 3" descr="Screen Shot 2015-09-18 at 12.16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7" y="4387800"/>
            <a:ext cx="2191548" cy="12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8 at 12.1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5"/>
            <a:ext cx="9144000" cy="6822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121" y="6510473"/>
            <a:ext cx="1741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Photo from </a:t>
            </a:r>
            <a:r>
              <a:rPr lang="en-US" sz="1400" i="1" dirty="0" err="1" smtClean="0"/>
              <a:t>playbuzz.com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388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8 at 9.1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214"/>
            <a:ext cx="9203724" cy="88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d40@wdd2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7" y="980837"/>
            <a:ext cx="9163967" cy="522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1256" y="5835620"/>
            <a:ext cx="28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Photo from  </a:t>
            </a:r>
            <a:r>
              <a:rPr lang="en-US" i="1" dirty="0" err="1" smtClean="0"/>
              <a:t>webdesignerdepot.com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8749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21 at 12.3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444" y="0"/>
            <a:ext cx="132991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505444" y="6488668"/>
            <a:ext cx="180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</a:t>
            </a:r>
            <a:r>
              <a:rPr lang="en-US" dirty="0" err="1" smtClean="0"/>
              <a:t>inc.com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9 at 6.5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7" y="0"/>
            <a:ext cx="6308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09 at 8.2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53" y="442053"/>
            <a:ext cx="6535413" cy="5628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62527" y="5621108"/>
            <a:ext cx="556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 from </a:t>
            </a:r>
            <a:r>
              <a:rPr lang="pl-PL" sz="1400" dirty="0" smtClean="0"/>
              <a:t>https://www.pinterest.com/pin/232779874460202251/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229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6 at 12.2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825"/>
            <a:ext cx="9144000" cy="497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31651"/>
            <a:ext cx="1682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en-US" sz="1200" dirty="0" err="1" smtClean="0">
                <a:solidFill>
                  <a:srgbClr val="FFFFFF"/>
                </a:solidFill>
              </a:rPr>
              <a:t>moshlabs.com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9 at 12.0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391"/>
            <a:ext cx="9144000" cy="3334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06747"/>
            <a:ext cx="55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from https://mrsgoogle1.wordpress.com/page/2/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357" y="930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5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9.1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10" y="0"/>
            <a:ext cx="103724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37410" y="6488668"/>
            <a:ext cx="330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from the Kamloops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8.3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9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8 at 9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8004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3139" y="6488668"/>
            <a:ext cx="37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</a:t>
            </a:r>
            <a:r>
              <a:rPr lang="en-US" dirty="0" err="1" smtClean="0"/>
              <a:t>decoratingroomideas.com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6 at 12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34" y="-148168"/>
            <a:ext cx="10371667" cy="7006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4667" y="6582833"/>
            <a:ext cx="434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</a:t>
            </a:r>
            <a:r>
              <a:rPr lang="en-US" dirty="0" err="1" smtClean="0"/>
              <a:t>antiochcriticalskills.wordpress.com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1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6 at 12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9144000" cy="6956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62351"/>
            <a:ext cx="35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</a:t>
            </a:r>
            <a:r>
              <a:rPr lang="en-US" dirty="0" err="1" smtClean="0"/>
              <a:t>financialadvisercoach.com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9 at 8.1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67" y="0"/>
            <a:ext cx="104775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0279" y="6436835"/>
            <a:ext cx="222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</a:t>
            </a:r>
            <a:r>
              <a:rPr lang="en-US" dirty="0" err="1" smtClean="0"/>
              <a:t>flickr.com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7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33691</TotalTime>
  <Words>65</Words>
  <Application>Microsoft Macintosh PowerPoint</Application>
  <PresentationFormat>On-screen Show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Management Services</dc:creator>
  <cp:lastModifiedBy>Information Management Services</cp:lastModifiedBy>
  <cp:revision>22</cp:revision>
  <dcterms:created xsi:type="dcterms:W3CDTF">2015-08-28T15:22:25Z</dcterms:created>
  <dcterms:modified xsi:type="dcterms:W3CDTF">2015-09-21T19:32:35Z</dcterms:modified>
</cp:coreProperties>
</file>