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sldIdLst>
    <p:sldId id="256" r:id="rId2"/>
    <p:sldId id="264" r:id="rId3"/>
    <p:sldId id="258" r:id="rId4"/>
    <p:sldId id="265" r:id="rId5"/>
    <p:sldId id="267" r:id="rId6"/>
    <p:sldId id="257" r:id="rId7"/>
    <p:sldId id="268" r:id="rId8"/>
    <p:sldId id="266" r:id="rId9"/>
    <p:sldId id="259" r:id="rId10"/>
    <p:sldId id="260" r:id="rId11"/>
    <p:sldId id="269" r:id="rId12"/>
    <p:sldId id="261" r:id="rId13"/>
    <p:sldId id="262" r:id="rId14"/>
    <p:sldId id="263" r:id="rId15"/>
    <p:sldId id="271" r:id="rId16"/>
    <p:sldId id="272" r:id="rId17"/>
    <p:sldId id="274" r:id="rId18"/>
    <p:sldId id="273" r:id="rId19"/>
    <p:sldId id="27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09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E4F1-B962-DC4E-A9CA-C06A2F50F778}" type="datetimeFigureOut">
              <a:rPr lang="en-US" smtClean="0"/>
              <a:t>2015-02-15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BA8B-25D9-0347-BD9C-E0C819B5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E4F1-B962-DC4E-A9CA-C06A2F50F778}" type="datetimeFigureOut">
              <a:rPr lang="en-US" smtClean="0"/>
              <a:t>2015-02-15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BA8B-25D9-0347-BD9C-E0C819B5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E4F1-B962-DC4E-A9CA-C06A2F50F778}" type="datetimeFigureOut">
              <a:rPr lang="en-US" smtClean="0"/>
              <a:t>2015-02-15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BA8B-25D9-0347-BD9C-E0C819B5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E4F1-B962-DC4E-A9CA-C06A2F50F778}" type="datetimeFigureOut">
              <a:rPr lang="en-US" smtClean="0"/>
              <a:t>2015-02-15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BA8B-25D9-0347-BD9C-E0C819B5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E4F1-B962-DC4E-A9CA-C06A2F50F778}" type="datetimeFigureOut">
              <a:rPr lang="en-US" smtClean="0"/>
              <a:t>2015-02-15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BA8B-25D9-0347-BD9C-E0C819B5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E4F1-B962-DC4E-A9CA-C06A2F50F778}" type="datetimeFigureOut">
              <a:rPr lang="en-US" smtClean="0"/>
              <a:t>2015-02-15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BA8B-25D9-0347-BD9C-E0C819B5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E4F1-B962-DC4E-A9CA-C06A2F50F778}" type="datetimeFigureOut">
              <a:rPr lang="en-US" smtClean="0"/>
              <a:t>2015-02-15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BA8B-25D9-0347-BD9C-E0C819B5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E4F1-B962-DC4E-A9CA-C06A2F50F778}" type="datetimeFigureOut">
              <a:rPr lang="en-US" smtClean="0"/>
              <a:t>2015-02-15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BA8B-25D9-0347-BD9C-E0C819B5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E4F1-B962-DC4E-A9CA-C06A2F50F778}" type="datetimeFigureOut">
              <a:rPr lang="en-US" smtClean="0"/>
              <a:t>2015-02-15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BA8B-25D9-0347-BD9C-E0C819B5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E4F1-B962-DC4E-A9CA-C06A2F50F778}" type="datetimeFigureOut">
              <a:rPr lang="en-US" smtClean="0"/>
              <a:t>2015-02-15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BA8B-25D9-0347-BD9C-E0C819B5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8E4F1-B962-DC4E-A9CA-C06A2F50F778}" type="datetimeFigureOut">
              <a:rPr lang="en-US" smtClean="0"/>
              <a:t>2015-02-15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8BA8B-25D9-0347-BD9C-E0C819B5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8E4F1-B962-DC4E-A9CA-C06A2F50F778}" type="datetimeFigureOut">
              <a:rPr lang="en-US" smtClean="0"/>
              <a:t>2015-02-15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8BA8B-25D9-0347-BD9C-E0C819B59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5-01-24 at 10.45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60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899" y="461797"/>
            <a:ext cx="1629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pple Chancery"/>
                <a:cs typeface="Apple Chancery"/>
              </a:rPr>
              <a:t>Ron Dorland</a:t>
            </a:r>
          </a:p>
          <a:p>
            <a:r>
              <a:rPr lang="en-US" sz="2000" b="1" dirty="0" smtClean="0">
                <a:latin typeface="Apple Chancery"/>
                <a:cs typeface="Apple Chancery"/>
              </a:rPr>
              <a:t>@rondorland</a:t>
            </a:r>
            <a:endParaRPr lang="en-US" sz="2000" b="1" dirty="0">
              <a:latin typeface="Apple Chancery"/>
              <a:cs typeface="Apple Chancer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05730" y="6576638"/>
            <a:ext cx="20016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Brush Script MT Italic"/>
                <a:cs typeface="Brush Script MT Italic"/>
              </a:rPr>
              <a:t>http://wallpaper-</a:t>
            </a:r>
            <a:r>
              <a:rPr lang="en-US" sz="800" dirty="0" err="1">
                <a:latin typeface="Brush Script MT Italic"/>
                <a:cs typeface="Brush Script MT Italic"/>
              </a:rPr>
              <a:t>kid.com</a:t>
            </a:r>
            <a:r>
              <a:rPr lang="en-US" sz="800" dirty="0">
                <a:latin typeface="Brush Script MT Italic"/>
                <a:cs typeface="Brush Script MT Italic"/>
              </a:rPr>
              <a:t>/superman-</a:t>
            </a:r>
            <a:r>
              <a:rPr lang="en-US" sz="800" dirty="0" err="1">
                <a:latin typeface="Brush Script MT Italic"/>
                <a:cs typeface="Brush Script MT Italic"/>
              </a:rPr>
              <a:t>wallpaper.htm</a:t>
            </a:r>
            <a:endParaRPr lang="en-US" sz="800" dirty="0">
              <a:latin typeface="Brush Script MT Italic"/>
              <a:cs typeface="Brush Script MT Italic"/>
            </a:endParaRPr>
          </a:p>
        </p:txBody>
      </p:sp>
    </p:spTree>
    <p:extLst>
      <p:ext uri="{BB962C8B-B14F-4D97-AF65-F5344CB8AC3E}">
        <p14:creationId xmlns:p14="http://schemas.microsoft.com/office/powerpoint/2010/main" val="9135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5-01-22 at 9.37.5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49" b="29649"/>
          <a:stretch>
            <a:fillRect/>
          </a:stretch>
        </p:blipFill>
        <p:spPr>
          <a:xfrm>
            <a:off x="3727084" y="166718"/>
            <a:ext cx="5350200" cy="2889488"/>
          </a:xfrm>
        </p:spPr>
      </p:pic>
      <p:pic>
        <p:nvPicPr>
          <p:cNvPr id="5" name="Picture 4" descr="Screen Shot 2015-01-22 at 9.37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800" y="3897270"/>
            <a:ext cx="5350200" cy="2784987"/>
          </a:xfrm>
          <a:prstGeom prst="rect">
            <a:avLst/>
          </a:prstGeom>
        </p:spPr>
      </p:pic>
      <p:pic>
        <p:nvPicPr>
          <p:cNvPr id="6" name="Picture 5" descr="Screen Shot 2015-01-24 at 10.26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27084" cy="46692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9275" y="5682664"/>
            <a:ext cx="1720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C09E1"/>
                </a:solidFill>
                <a:latin typeface="Abadi MT Condensed Extra Bold"/>
                <a:cs typeface="Abadi MT Condensed Extra Bold"/>
              </a:rPr>
              <a:t>Meet Megan!</a:t>
            </a:r>
            <a:endParaRPr lang="en-US" sz="2400" dirty="0">
              <a:solidFill>
                <a:srgbClr val="FC09E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11942" y="3240325"/>
            <a:ext cx="3970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Mark on her last math quiz, EXCEEDING! 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3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badi MT Condensed Extra Bold"/>
                <a:cs typeface="Abadi MT Condensed Extra Bold"/>
              </a:rPr>
              <a:t>The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badi MT Condensed Extra Bold"/>
                <a:cs typeface="Abadi MT Condensed Extra Bold"/>
              </a:rPr>
              <a:t>Mind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badi MT Condensed Extra Bold"/>
                <a:cs typeface="Abadi MT Condensed Extra Bold"/>
              </a:rPr>
              <a:t> </a:t>
            </a:r>
            <a:r>
              <a:rPr lang="en-US" dirty="0" smtClean="0">
                <a:latin typeface="Abadi MT Condensed Extra Bold"/>
                <a:cs typeface="Abadi MT Condensed Extra Bold"/>
              </a:rPr>
              <a:t>Will Always Follow The </a:t>
            </a:r>
            <a:r>
              <a:rPr lang="en-US" dirty="0" smtClean="0">
                <a:solidFill>
                  <a:srgbClr val="FF0000"/>
                </a:solidFill>
                <a:latin typeface="Abadi MT Condensed Extra Bold"/>
                <a:cs typeface="Abadi MT Condensed Extra Bold"/>
              </a:rPr>
              <a:t>Heart</a:t>
            </a:r>
            <a:endParaRPr lang="en-US" dirty="0">
              <a:solidFill>
                <a:srgbClr val="FF0000"/>
              </a:solidFill>
              <a:latin typeface="Abadi MT Condensed Extra Bold"/>
              <a:cs typeface="Abadi MT Condensed Extra Bold"/>
            </a:endParaRPr>
          </a:p>
        </p:txBody>
      </p:sp>
      <p:pic>
        <p:nvPicPr>
          <p:cNvPr id="4" name="Content Placeholder 3" descr="Screen Shot 2015-01-24 at 11.22.5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9" b="3189"/>
          <a:stretch>
            <a:fillRect/>
          </a:stretch>
        </p:blipFill>
        <p:spPr>
          <a:xfrm>
            <a:off x="457200" y="1279508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6035229" y="5457478"/>
            <a:ext cx="284002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latin typeface="Brush Script MT Italic"/>
                <a:cs typeface="Brush Script MT Italic"/>
              </a:rPr>
              <a:t>http://</a:t>
            </a:r>
            <a:r>
              <a:rPr lang="en-US" sz="800" dirty="0" err="1">
                <a:solidFill>
                  <a:srgbClr val="FF0000"/>
                </a:solidFill>
                <a:latin typeface="Brush Script MT Italic"/>
                <a:cs typeface="Brush Script MT Italic"/>
              </a:rPr>
              <a:t>www.bewellassociates.com</a:t>
            </a:r>
            <a:r>
              <a:rPr lang="en-US" sz="800" dirty="0">
                <a:solidFill>
                  <a:srgbClr val="FF0000"/>
                </a:solidFill>
                <a:latin typeface="Brush Script MT Italic"/>
                <a:cs typeface="Brush Script MT Italic"/>
              </a:rPr>
              <a:t>/2014/02/the-heart-mind-stress-connection</a:t>
            </a:r>
            <a:r>
              <a:rPr lang="en-US" sz="800" dirty="0">
                <a:latin typeface="Brush Script MT Italic"/>
                <a:cs typeface="Brush Script MT Italic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10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1-24 at 10.57.0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" b="-7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5934641" y="6463465"/>
            <a:ext cx="12442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Brush Script MT Italic"/>
                <a:cs typeface="Brush Script MT Italic"/>
              </a:rPr>
              <a:t>http://</a:t>
            </a:r>
            <a:r>
              <a:rPr lang="en-US" sz="800" dirty="0" err="1">
                <a:latin typeface="Brush Script MT Italic"/>
                <a:cs typeface="Brush Script MT Italic"/>
              </a:rPr>
              <a:t>www.doityourself.com</a:t>
            </a:r>
            <a:r>
              <a:rPr lang="en-US" sz="800" dirty="0">
                <a:latin typeface="Brush Script MT Italic"/>
                <a:cs typeface="Brush Script MT Italic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5351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675"/>
            <a:ext cx="8229600" cy="1143000"/>
          </a:xfrm>
        </p:spPr>
        <p:txBody>
          <a:bodyPr/>
          <a:lstStyle/>
          <a:p>
            <a:r>
              <a:rPr lang="en-US" dirty="0" smtClean="0"/>
              <a:t>Address Global Issues</a:t>
            </a:r>
            <a:endParaRPr lang="en-US" dirty="0"/>
          </a:p>
        </p:txBody>
      </p:sp>
      <p:pic>
        <p:nvPicPr>
          <p:cNvPr id="4" name="Content Placeholder 3" descr="Screen Shot 2015-01-24 at 10.20.3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030" r="-73030"/>
          <a:stretch>
            <a:fillRect/>
          </a:stretch>
        </p:blipFill>
        <p:spPr>
          <a:xfrm>
            <a:off x="-1039184" y="819762"/>
            <a:ext cx="10981801" cy="6038238"/>
          </a:xfrm>
        </p:spPr>
      </p:pic>
      <p:sp>
        <p:nvSpPr>
          <p:cNvPr id="3" name="TextBox 2"/>
          <p:cNvSpPr txBox="1"/>
          <p:nvPr/>
        </p:nvSpPr>
        <p:spPr>
          <a:xfrm>
            <a:off x="5368839" y="6581561"/>
            <a:ext cx="11508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  <a:latin typeface="Brush Script MT Italic"/>
                <a:cs typeface="Brush Script MT Italic"/>
              </a:rPr>
              <a:t>http://</a:t>
            </a:r>
            <a:r>
              <a:rPr lang="en-US" sz="800" dirty="0" err="1">
                <a:solidFill>
                  <a:srgbClr val="FF0000"/>
                </a:solidFill>
                <a:latin typeface="Brush Script MT Italic"/>
                <a:cs typeface="Brush Script MT Italic"/>
              </a:rPr>
              <a:t>www.sanccob.co.za</a:t>
            </a:r>
            <a:r>
              <a:rPr lang="en-US" sz="800" dirty="0">
                <a:solidFill>
                  <a:srgbClr val="FF0000"/>
                </a:solidFill>
                <a:latin typeface="Brush Script MT Italic"/>
                <a:cs typeface="Brush Script MT Italic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8555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5-01-25 at 10.10.2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" b="2587"/>
          <a:stretch>
            <a:fillRect/>
          </a:stretch>
        </p:blipFill>
        <p:spPr>
          <a:xfrm>
            <a:off x="317683" y="686461"/>
            <a:ext cx="8561554" cy="4708525"/>
          </a:xfrm>
        </p:spPr>
      </p:pic>
      <p:sp>
        <p:nvSpPr>
          <p:cNvPr id="7" name="TextBox 6"/>
          <p:cNvSpPr txBox="1"/>
          <p:nvPr/>
        </p:nvSpPr>
        <p:spPr>
          <a:xfrm>
            <a:off x="1443" y="6311154"/>
            <a:ext cx="4155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halkduster"/>
                <a:cs typeface="Chalkduster"/>
              </a:rPr>
              <a:t>Christmas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halkduster"/>
                <a:cs typeface="Chalkduster"/>
              </a:rPr>
              <a:t>in</a:t>
            </a:r>
            <a:r>
              <a:rPr lang="en-US" sz="2400" dirty="0" smtClean="0">
                <a:latin typeface="Chalkduster"/>
                <a:cs typeface="Chalkduster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Chalkduster"/>
                <a:cs typeface="Chalkduster"/>
              </a:rPr>
              <a:t>Australia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45453" y="5105383"/>
            <a:ext cx="27345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Brush Script MT Italic"/>
                <a:cs typeface="Brush Script MT Italic"/>
              </a:rPr>
              <a:t>http://</a:t>
            </a:r>
            <a:r>
              <a:rPr lang="en-US" sz="800" dirty="0" err="1">
                <a:latin typeface="Brush Script MT Italic"/>
                <a:cs typeface="Brush Script MT Italic"/>
              </a:rPr>
              <a:t>www.allianceabroad.com</a:t>
            </a:r>
            <a:r>
              <a:rPr lang="en-US" sz="800" dirty="0">
                <a:latin typeface="Brush Script MT Italic"/>
                <a:cs typeface="Brush Script MT Italic"/>
              </a:rPr>
              <a:t>/winter-coming/christmas-in-australia-4/</a:t>
            </a:r>
          </a:p>
        </p:txBody>
      </p:sp>
    </p:spTree>
    <p:extLst>
      <p:ext uri="{BB962C8B-B14F-4D97-AF65-F5344CB8AC3E}">
        <p14:creationId xmlns:p14="http://schemas.microsoft.com/office/powerpoint/2010/main" val="216991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1-25 at 9.58.43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372" r="-18372"/>
          <a:stretch>
            <a:fillRect/>
          </a:stretch>
        </p:blipFill>
        <p:spPr>
          <a:xfrm>
            <a:off x="334873" y="936422"/>
            <a:ext cx="8993386" cy="4946016"/>
          </a:xfrm>
        </p:spPr>
      </p:pic>
      <p:sp>
        <p:nvSpPr>
          <p:cNvPr id="3" name="TextBox 2"/>
          <p:cNvSpPr txBox="1"/>
          <p:nvPr/>
        </p:nvSpPr>
        <p:spPr>
          <a:xfrm>
            <a:off x="5972362" y="5407179"/>
            <a:ext cx="21722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Brush Script MT Italic"/>
                <a:cs typeface="Brush Script MT Italic"/>
              </a:rPr>
              <a:t>http://</a:t>
            </a:r>
            <a:r>
              <a:rPr lang="en-US" sz="800" dirty="0" err="1">
                <a:latin typeface="Brush Script MT Italic"/>
                <a:cs typeface="Brush Script MT Italic"/>
              </a:rPr>
              <a:t>www.midilifestyle.com</a:t>
            </a:r>
            <a:r>
              <a:rPr lang="en-US" sz="800" dirty="0">
                <a:latin typeface="Brush Script MT Italic"/>
                <a:cs typeface="Brush Script MT Italic"/>
              </a:rPr>
              <a:t>/blog/basic-controller-build/</a:t>
            </a:r>
          </a:p>
        </p:txBody>
      </p:sp>
    </p:spTree>
    <p:extLst>
      <p:ext uri="{BB962C8B-B14F-4D97-AF65-F5344CB8AC3E}">
        <p14:creationId xmlns:p14="http://schemas.microsoft.com/office/powerpoint/2010/main" val="408583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IMG_126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121">
            <a:off x="5775362" y="2901642"/>
            <a:ext cx="2788077" cy="3717436"/>
          </a:xfrm>
          <a:prstGeom prst="rect">
            <a:avLst/>
          </a:prstGeom>
        </p:spPr>
      </p:pic>
      <p:pic>
        <p:nvPicPr>
          <p:cNvPr id="7" name="Content Placeholder 6" descr="Screen Shot 2015-01-25 at 10.21.37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" r="1031"/>
          <a:stretch>
            <a:fillRect/>
          </a:stretch>
        </p:blipFill>
        <p:spPr>
          <a:xfrm>
            <a:off x="95954" y="75501"/>
            <a:ext cx="5573232" cy="3065063"/>
          </a:xfrm>
        </p:spPr>
      </p:pic>
      <p:sp>
        <p:nvSpPr>
          <p:cNvPr id="8" name="TextBox 7"/>
          <p:cNvSpPr txBox="1"/>
          <p:nvPr/>
        </p:nvSpPr>
        <p:spPr>
          <a:xfrm rot="20526422">
            <a:off x="6450652" y="440120"/>
            <a:ext cx="131318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Brush Script Std"/>
                <a:cs typeface="Brush Script Std"/>
              </a:rPr>
              <a:t>Passion</a:t>
            </a:r>
          </a:p>
          <a:p>
            <a:r>
              <a:rPr lang="en-US" dirty="0" smtClean="0">
                <a:solidFill>
                  <a:srgbClr val="FFFF00"/>
                </a:solidFill>
                <a:latin typeface="Brush Script Std"/>
                <a:cs typeface="Brush Script Std"/>
              </a:rPr>
              <a:t>Creativity</a:t>
            </a:r>
          </a:p>
          <a:p>
            <a:r>
              <a:rPr lang="en-US" dirty="0" smtClean="0">
                <a:solidFill>
                  <a:srgbClr val="3366FF"/>
                </a:solidFill>
                <a:latin typeface="Brush Script Std"/>
                <a:cs typeface="Brush Script Std"/>
              </a:rPr>
              <a:t>Fun</a:t>
            </a:r>
          </a:p>
          <a:p>
            <a:r>
              <a:rPr lang="en-US" dirty="0" smtClean="0">
                <a:solidFill>
                  <a:srgbClr val="CCFFCC"/>
                </a:solidFill>
                <a:latin typeface="Brush Script Std"/>
                <a:cs typeface="Brush Script Std"/>
              </a:rPr>
              <a:t>Engagement</a:t>
            </a:r>
          </a:p>
          <a:p>
            <a:r>
              <a:rPr lang="en-US" dirty="0" smtClean="0">
                <a:solidFill>
                  <a:srgbClr val="FF0000"/>
                </a:solidFill>
                <a:latin typeface="Brush Script Std"/>
                <a:cs typeface="Brush Script Std"/>
              </a:rPr>
              <a:t>Hands-on</a:t>
            </a:r>
            <a:endParaRPr lang="en-US" dirty="0">
              <a:solidFill>
                <a:srgbClr val="FF0000"/>
              </a:solidFill>
              <a:latin typeface="Brush Script Std"/>
              <a:cs typeface="Brush Script Std"/>
            </a:endParaRPr>
          </a:p>
        </p:txBody>
      </p:sp>
      <p:pic>
        <p:nvPicPr>
          <p:cNvPr id="10" name="Picture 9" descr="Screen Shot 2015-01-25 at 10.25.3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971" y="3618490"/>
            <a:ext cx="2993256" cy="1938870"/>
          </a:xfrm>
          <a:prstGeom prst="rect">
            <a:avLst/>
          </a:prstGeom>
        </p:spPr>
      </p:pic>
      <p:pic>
        <p:nvPicPr>
          <p:cNvPr id="11" name="Picture 10" descr="Screen Shot 2015-01-25 at 10.25.4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50598">
            <a:off x="348454" y="5631307"/>
            <a:ext cx="504446" cy="77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0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5-01-25 at 2.38.0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86" r="-18486"/>
          <a:stretch>
            <a:fillRect/>
          </a:stretch>
        </p:blipFill>
        <p:spPr>
          <a:xfrm>
            <a:off x="2003727" y="2332037"/>
            <a:ext cx="8229600" cy="4525963"/>
          </a:xfrm>
        </p:spPr>
      </p:pic>
      <p:pic>
        <p:nvPicPr>
          <p:cNvPr id="5" name="Picture 4" descr="Screen Shot 2015-01-25 at 2.38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6" y="169720"/>
            <a:ext cx="2475243" cy="3657748"/>
          </a:xfrm>
          <a:prstGeom prst="rect">
            <a:avLst/>
          </a:prstGeom>
        </p:spPr>
      </p:pic>
      <p:pic>
        <p:nvPicPr>
          <p:cNvPr id="6" name="Picture 5" descr="Screen Shot 2015-01-25 at 2.40.0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136" y="173038"/>
            <a:ext cx="6350000" cy="1244600"/>
          </a:xfrm>
          <a:prstGeom prst="rect">
            <a:avLst/>
          </a:prstGeom>
        </p:spPr>
      </p:pic>
      <p:pic>
        <p:nvPicPr>
          <p:cNvPr id="7" name="Picture 6" descr="Screen Shot 2015-01-25 at 2.41.4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3483">
            <a:off x="289928" y="5584210"/>
            <a:ext cx="1828800" cy="851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8054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1-25 at 9.40.5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706" b="-15706"/>
          <a:stretch>
            <a:fillRect/>
          </a:stretch>
        </p:blipFill>
        <p:spPr>
          <a:xfrm>
            <a:off x="243756" y="487452"/>
            <a:ext cx="8789432" cy="4833848"/>
          </a:xfrm>
        </p:spPr>
      </p:pic>
      <p:sp>
        <p:nvSpPr>
          <p:cNvPr id="3" name="TextBox 2"/>
          <p:cNvSpPr txBox="1"/>
          <p:nvPr/>
        </p:nvSpPr>
        <p:spPr>
          <a:xfrm>
            <a:off x="5504783" y="4476641"/>
            <a:ext cx="36392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Brush Script MT Italic"/>
                <a:cs typeface="Brush Script MT Italic"/>
              </a:rPr>
              <a:t>http://</a:t>
            </a:r>
            <a:r>
              <a:rPr lang="en-US" sz="800" dirty="0" err="1">
                <a:latin typeface="Brush Script MT Italic"/>
                <a:cs typeface="Brush Script MT Italic"/>
              </a:rPr>
              <a:t>www.thatsreallypossible.com</a:t>
            </a:r>
            <a:r>
              <a:rPr lang="en-US" sz="800" dirty="0">
                <a:latin typeface="Brush Script MT Italic"/>
                <a:cs typeface="Brush Script MT Italic"/>
              </a:rPr>
              <a:t>/</a:t>
            </a:r>
            <a:r>
              <a:rPr lang="en-US" sz="800" dirty="0" err="1">
                <a:latin typeface="Brush Script MT Italic"/>
                <a:cs typeface="Brush Script MT Italic"/>
              </a:rPr>
              <a:t>wp</a:t>
            </a:r>
            <a:r>
              <a:rPr lang="en-US" sz="800" dirty="0">
                <a:latin typeface="Brush Script MT Italic"/>
                <a:cs typeface="Brush Script MT Italic"/>
              </a:rPr>
              <a:t>-content/uploads/2014/04/hands_holding_future_sig_450.jpg</a:t>
            </a:r>
          </a:p>
        </p:txBody>
      </p:sp>
    </p:spTree>
    <p:extLst>
      <p:ext uri="{BB962C8B-B14F-4D97-AF65-F5344CB8AC3E}">
        <p14:creationId xmlns:p14="http://schemas.microsoft.com/office/powerpoint/2010/main" val="416842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1-25 at 11.22.2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2" r="9082"/>
          <a:stretch>
            <a:fillRect/>
          </a:stretch>
        </p:blipFill>
        <p:spPr>
          <a:xfrm>
            <a:off x="457200" y="631391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5381412" y="4941910"/>
            <a:ext cx="29606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Brush Script MT Italic"/>
                <a:cs typeface="Brush Script MT Italic"/>
              </a:rPr>
              <a:t>http://</a:t>
            </a:r>
            <a:r>
              <a:rPr lang="en-US" sz="800" dirty="0" err="1">
                <a:latin typeface="Brush Script MT Italic"/>
                <a:cs typeface="Brush Script MT Italic"/>
              </a:rPr>
              <a:t>warriorfitness.org</a:t>
            </a:r>
            <a:r>
              <a:rPr lang="en-US" sz="800" dirty="0">
                <a:latin typeface="Brush Script MT Italic"/>
                <a:cs typeface="Brush Script MT Italic"/>
              </a:rPr>
              <a:t>/</a:t>
            </a:r>
            <a:r>
              <a:rPr lang="en-US" sz="800" dirty="0" err="1">
                <a:latin typeface="Brush Script MT Italic"/>
                <a:cs typeface="Brush Script MT Italic"/>
              </a:rPr>
              <a:t>wp</a:t>
            </a:r>
            <a:r>
              <a:rPr lang="en-US" sz="800" dirty="0">
                <a:latin typeface="Brush Script MT Italic"/>
                <a:cs typeface="Brush Script MT Italic"/>
              </a:rPr>
              <a:t>-content/uploads/2013/09/</a:t>
            </a:r>
            <a:r>
              <a:rPr lang="en-US" sz="800" dirty="0" err="1">
                <a:latin typeface="Brush Script MT Italic"/>
                <a:cs typeface="Brush Script MT Italic"/>
              </a:rPr>
              <a:t>innovation_stagnation.jpg</a:t>
            </a:r>
            <a:endParaRPr lang="en-US" sz="800" dirty="0">
              <a:latin typeface="Brush Script MT Italic"/>
              <a:cs typeface="Brush Script MT Italic"/>
            </a:endParaRPr>
          </a:p>
        </p:txBody>
      </p:sp>
    </p:spTree>
    <p:extLst>
      <p:ext uri="{BB962C8B-B14F-4D97-AF65-F5344CB8AC3E}">
        <p14:creationId xmlns:p14="http://schemas.microsoft.com/office/powerpoint/2010/main" val="383831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1-25 at 7.49.49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9" b="1179"/>
          <a:stretch>
            <a:fillRect/>
          </a:stretch>
        </p:blipFill>
        <p:spPr>
          <a:xfrm>
            <a:off x="125245" y="1308424"/>
            <a:ext cx="8760139" cy="4817739"/>
          </a:xfrm>
        </p:spPr>
      </p:pic>
      <p:sp>
        <p:nvSpPr>
          <p:cNvPr id="3" name="TextBox 2"/>
          <p:cNvSpPr txBox="1"/>
          <p:nvPr/>
        </p:nvSpPr>
        <p:spPr>
          <a:xfrm>
            <a:off x="7610796" y="5910719"/>
            <a:ext cx="12745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Brush Script MT Italic"/>
                <a:cs typeface="Brush Script MT Italic"/>
              </a:rPr>
              <a:t>http://</a:t>
            </a:r>
            <a:r>
              <a:rPr lang="en-US" sz="800" dirty="0" err="1" smtClean="0">
                <a:latin typeface="Brush Script MT Italic"/>
                <a:cs typeface="Brush Script MT Italic"/>
              </a:rPr>
              <a:t>www.eyeonwindows.com</a:t>
            </a:r>
            <a:endParaRPr lang="en-US" sz="800" dirty="0">
              <a:latin typeface="Brush Script MT Italic"/>
              <a:cs typeface="Brush Script MT Italic"/>
            </a:endParaRPr>
          </a:p>
        </p:txBody>
      </p:sp>
    </p:spTree>
    <p:extLst>
      <p:ext uri="{BB962C8B-B14F-4D97-AF65-F5344CB8AC3E}">
        <p14:creationId xmlns:p14="http://schemas.microsoft.com/office/powerpoint/2010/main" val="101515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5-01-24 at 9.52.20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92" r="-30492"/>
          <a:stretch>
            <a:fillRect/>
          </a:stretch>
        </p:blipFill>
        <p:spPr>
          <a:xfrm>
            <a:off x="-1958483" y="-390704"/>
            <a:ext cx="12651955" cy="6832955"/>
          </a:xfrm>
        </p:spPr>
      </p:pic>
    </p:spTree>
    <p:extLst>
      <p:ext uri="{BB962C8B-B14F-4D97-AF65-F5344CB8AC3E}">
        <p14:creationId xmlns:p14="http://schemas.microsoft.com/office/powerpoint/2010/main" val="282422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Abadi MT Condensed Extra Bold"/>
              <a:cs typeface="Abadi MT Condensed Extra Bold"/>
            </a:endParaRPr>
          </a:p>
        </p:txBody>
      </p:sp>
      <p:pic>
        <p:nvPicPr>
          <p:cNvPr id="4" name="Content Placeholder 3" descr="Screen Shot 2015-01-24 at 9.41.4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7" b="7857"/>
          <a:stretch>
            <a:fillRect/>
          </a:stretch>
        </p:blipFill>
        <p:spPr>
          <a:xfrm>
            <a:off x="-38488" y="0"/>
            <a:ext cx="9182487" cy="6858000"/>
          </a:xfrm>
        </p:spPr>
      </p:pic>
      <p:sp>
        <p:nvSpPr>
          <p:cNvPr id="5" name="TextBox 4"/>
          <p:cNvSpPr txBox="1"/>
          <p:nvPr/>
        </p:nvSpPr>
        <p:spPr>
          <a:xfrm>
            <a:off x="7715435" y="634703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badi MT Condensed Extra Bold"/>
                <a:cs typeface="Abadi MT Condensed Extra Bold"/>
              </a:rPr>
              <a:t>Our Sandbox</a:t>
            </a:r>
            <a:endParaRPr lang="en-US" b="1" dirty="0">
              <a:solidFill>
                <a:schemeClr val="bg1"/>
              </a:solidFill>
              <a:latin typeface="Abadi MT Condensed Extra Bold"/>
              <a:cs typeface="Abadi MT Condensed Extra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601" y="6339173"/>
            <a:ext cx="15136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Brush Script MT Italic"/>
                <a:cs typeface="Brush Script MT Italic"/>
              </a:rPr>
              <a:t>http://hdw.eweb4.com/search/</a:t>
            </a:r>
            <a:r>
              <a:rPr lang="en-US" sz="800" dirty="0" err="1">
                <a:latin typeface="Brush Script MT Italic"/>
                <a:cs typeface="Brush Script MT Italic"/>
              </a:rPr>
              <a:t>florida</a:t>
            </a:r>
            <a:r>
              <a:rPr lang="en-US" sz="800" dirty="0">
                <a:latin typeface="Brush Script MT Italic"/>
                <a:cs typeface="Brush Script MT Italic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6275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Shot 2015-01-22 at 9.24.4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" r="5225"/>
          <a:stretch>
            <a:fillRect/>
          </a:stretch>
        </p:blipFill>
        <p:spPr>
          <a:xfrm>
            <a:off x="125245" y="853220"/>
            <a:ext cx="8842353" cy="4708525"/>
          </a:xfrm>
        </p:spPr>
      </p:pic>
      <p:sp>
        <p:nvSpPr>
          <p:cNvPr id="3" name="TextBox 2"/>
          <p:cNvSpPr txBox="1"/>
          <p:nvPr/>
        </p:nvSpPr>
        <p:spPr>
          <a:xfrm>
            <a:off x="7549018" y="5279935"/>
            <a:ext cx="11377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Brush Script MT Italic"/>
                <a:cs typeface="Brush Script MT Italic"/>
              </a:rPr>
              <a:t>http://</a:t>
            </a:r>
            <a:r>
              <a:rPr lang="en-US" sz="800" dirty="0" err="1">
                <a:latin typeface="Brush Script MT Italic"/>
                <a:cs typeface="Brush Script MT Italic"/>
              </a:rPr>
              <a:t>www.ignite.org.uk</a:t>
            </a:r>
            <a:r>
              <a:rPr lang="en-US" sz="800" dirty="0">
                <a:latin typeface="Brush Script MT Italic"/>
                <a:cs typeface="Brush Script MT Italic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98889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1-25 at 8.40.34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60" r="-13960"/>
          <a:stretch>
            <a:fillRect/>
          </a:stretch>
        </p:blipFill>
        <p:spPr>
          <a:xfrm>
            <a:off x="-859556" y="274638"/>
            <a:ext cx="10776514" cy="5851525"/>
          </a:xfrm>
        </p:spPr>
      </p:pic>
      <p:sp>
        <p:nvSpPr>
          <p:cNvPr id="3" name="TextBox 2"/>
          <p:cNvSpPr txBox="1"/>
          <p:nvPr/>
        </p:nvSpPr>
        <p:spPr>
          <a:xfrm>
            <a:off x="5997508" y="5822148"/>
            <a:ext cx="19996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Brush Script MT Italic"/>
                <a:cs typeface="Brush Script MT Italic"/>
              </a:rPr>
              <a:t>http://</a:t>
            </a:r>
            <a:r>
              <a:rPr lang="en-US" sz="800" dirty="0" err="1">
                <a:latin typeface="Brush Script MT Italic"/>
                <a:cs typeface="Brush Script MT Italic"/>
              </a:rPr>
              <a:t>myweb.usf.edu</a:t>
            </a:r>
            <a:r>
              <a:rPr lang="en-US" sz="800" dirty="0">
                <a:latin typeface="Brush Script MT Italic"/>
                <a:cs typeface="Brush Script MT Italic"/>
              </a:rPr>
              <a:t>/~</a:t>
            </a:r>
            <a:r>
              <a:rPr lang="en-US" sz="800" dirty="0" err="1">
                <a:latin typeface="Brush Script MT Italic"/>
                <a:cs typeface="Brush Script MT Italic"/>
              </a:rPr>
              <a:t>aheindel</a:t>
            </a:r>
            <a:r>
              <a:rPr lang="en-US" sz="800" dirty="0">
                <a:latin typeface="Brush Script MT Italic"/>
                <a:cs typeface="Brush Script MT Italic"/>
              </a:rPr>
              <a:t>/PBSsection2.html</a:t>
            </a:r>
          </a:p>
        </p:txBody>
      </p:sp>
    </p:spTree>
    <p:extLst>
      <p:ext uri="{BB962C8B-B14F-4D97-AF65-F5344CB8AC3E}">
        <p14:creationId xmlns:p14="http://schemas.microsoft.com/office/powerpoint/2010/main" val="409084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1-24 at 8.17.3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8" r="16518"/>
          <a:stretch>
            <a:fillRect/>
          </a:stretch>
        </p:blipFill>
        <p:spPr>
          <a:xfrm>
            <a:off x="0" y="0"/>
            <a:ext cx="9237012" cy="5079762"/>
          </a:xfrm>
        </p:spPr>
      </p:pic>
      <p:sp>
        <p:nvSpPr>
          <p:cNvPr id="5" name="TextBox 4"/>
          <p:cNvSpPr txBox="1"/>
          <p:nvPr/>
        </p:nvSpPr>
        <p:spPr>
          <a:xfrm>
            <a:off x="615801" y="5618525"/>
            <a:ext cx="793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badi MT Condensed Extra Bold"/>
                <a:cs typeface="Abadi MT Condensed Extra Bold"/>
              </a:rPr>
              <a:t>The routine answer to the common every day question!</a:t>
            </a:r>
            <a:endParaRPr lang="en-US" sz="2800" b="1" dirty="0">
              <a:latin typeface="Abadi MT Condensed Extra Bold"/>
              <a:cs typeface="Abadi MT Condensed Extra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12430" y="6576638"/>
            <a:ext cx="23820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Brush Script MT Italic"/>
                <a:cs typeface="Brush Script MT Italic"/>
              </a:rPr>
              <a:t>http://</a:t>
            </a:r>
            <a:r>
              <a:rPr lang="en-US" sz="800" dirty="0" err="1">
                <a:latin typeface="Brush Script MT Italic"/>
                <a:cs typeface="Brush Script MT Italic"/>
              </a:rPr>
              <a:t>imgarcade.com</a:t>
            </a:r>
            <a:r>
              <a:rPr lang="en-US" sz="800" dirty="0">
                <a:latin typeface="Brush Script MT Italic"/>
                <a:cs typeface="Brush Script MT Italic"/>
              </a:rPr>
              <a:t>/1/what-did-you-learn-in-school-today/</a:t>
            </a:r>
          </a:p>
        </p:txBody>
      </p:sp>
    </p:spTree>
    <p:extLst>
      <p:ext uri="{BB962C8B-B14F-4D97-AF65-F5344CB8AC3E}">
        <p14:creationId xmlns:p14="http://schemas.microsoft.com/office/powerpoint/2010/main" val="128412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1-22 at 9.23.1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4" b="9624"/>
          <a:stretch>
            <a:fillRect/>
          </a:stretch>
        </p:blipFill>
        <p:spPr>
          <a:xfrm>
            <a:off x="457200" y="1215370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7141687" y="5545502"/>
            <a:ext cx="61004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latin typeface="Brush Script MT Italic"/>
                <a:cs typeface="Brush Script MT Italic"/>
              </a:rPr>
              <a:t>Unknown. </a:t>
            </a:r>
            <a:endParaRPr lang="en-US" sz="800" dirty="0">
              <a:latin typeface="Brush Script MT Italic"/>
              <a:cs typeface="Brush Script MT Italic"/>
            </a:endParaRPr>
          </a:p>
        </p:txBody>
      </p:sp>
    </p:spTree>
    <p:extLst>
      <p:ext uri="{BB962C8B-B14F-4D97-AF65-F5344CB8AC3E}">
        <p14:creationId xmlns:p14="http://schemas.microsoft.com/office/powerpoint/2010/main" val="73021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5-01-22 at 9.35.4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7" b="3027"/>
          <a:stretch>
            <a:fillRect/>
          </a:stretch>
        </p:blipFill>
        <p:spPr>
          <a:xfrm>
            <a:off x="239104" y="801909"/>
            <a:ext cx="8561554" cy="4708525"/>
          </a:xfrm>
        </p:spPr>
      </p:pic>
      <p:sp>
        <p:nvSpPr>
          <p:cNvPr id="5" name="TextBox 4"/>
          <p:cNvSpPr txBox="1"/>
          <p:nvPr/>
        </p:nvSpPr>
        <p:spPr>
          <a:xfrm>
            <a:off x="6726765" y="5193406"/>
            <a:ext cx="140468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Brush Script MT Italic"/>
                <a:cs typeface="Brush Script MT Italic"/>
              </a:rPr>
              <a:t>http://</a:t>
            </a:r>
            <a:r>
              <a:rPr lang="en-US" sz="800" dirty="0" err="1">
                <a:latin typeface="Brush Script MT Italic"/>
                <a:cs typeface="Brush Script MT Italic"/>
              </a:rPr>
              <a:t>cybraryman.com</a:t>
            </a:r>
            <a:r>
              <a:rPr lang="en-US" sz="800" dirty="0">
                <a:latin typeface="Brush Script MT Italic"/>
                <a:cs typeface="Brush Script MT Italic"/>
              </a:rPr>
              <a:t>/</a:t>
            </a:r>
            <a:r>
              <a:rPr lang="en-US" sz="800" dirty="0" err="1">
                <a:latin typeface="Brush Script MT Italic"/>
                <a:cs typeface="Brush Script MT Italic"/>
              </a:rPr>
              <a:t>chats.html</a:t>
            </a:r>
            <a:endParaRPr lang="en-US" sz="800" dirty="0">
              <a:latin typeface="Brush Script MT Italic"/>
              <a:cs typeface="Brush Script MT Italic"/>
            </a:endParaRPr>
          </a:p>
        </p:txBody>
      </p:sp>
    </p:spTree>
    <p:extLst>
      <p:ext uri="{BB962C8B-B14F-4D97-AF65-F5344CB8AC3E}">
        <p14:creationId xmlns:p14="http://schemas.microsoft.com/office/powerpoint/2010/main" val="8109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5-01-24 at 11.30.3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46" r="-11946"/>
          <a:stretch>
            <a:fillRect/>
          </a:stretch>
        </p:blipFill>
        <p:spPr>
          <a:xfrm>
            <a:off x="-978155" y="269381"/>
            <a:ext cx="11005223" cy="5943601"/>
          </a:xfrm>
        </p:spPr>
      </p:pic>
      <p:sp>
        <p:nvSpPr>
          <p:cNvPr id="3" name="TextBox 2"/>
          <p:cNvSpPr txBox="1"/>
          <p:nvPr/>
        </p:nvSpPr>
        <p:spPr>
          <a:xfrm>
            <a:off x="6010082" y="5998196"/>
            <a:ext cx="275290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Brush Script MT Italic"/>
                <a:cs typeface="Brush Script MT Italic"/>
              </a:rPr>
              <a:t>http://</a:t>
            </a:r>
            <a:r>
              <a:rPr lang="en-US" sz="800" dirty="0" err="1">
                <a:latin typeface="Brush Script MT Italic"/>
                <a:cs typeface="Brush Script MT Italic"/>
              </a:rPr>
              <a:t>shinodaarts.deviantart.com</a:t>
            </a:r>
            <a:r>
              <a:rPr lang="en-US" sz="800" dirty="0">
                <a:latin typeface="Brush Script MT Italic"/>
                <a:cs typeface="Brush Script MT Italic"/>
              </a:rPr>
              <a:t>/art/your-heart-in-a-book-153789289</a:t>
            </a:r>
          </a:p>
        </p:txBody>
      </p:sp>
    </p:spTree>
    <p:extLst>
      <p:ext uri="{BB962C8B-B14F-4D97-AF65-F5344CB8AC3E}">
        <p14:creationId xmlns:p14="http://schemas.microsoft.com/office/powerpoint/2010/main" val="85243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3736</TotalTime>
  <Words>244</Words>
  <Application>Microsoft Macintosh PowerPoint</Application>
  <PresentationFormat>On-screen Show (4:3)</PresentationFormat>
  <Paragraphs>30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Mind Will Always Follow The Heart</vt:lpstr>
      <vt:lpstr>PowerPoint Presentation</vt:lpstr>
      <vt:lpstr>Address Global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District #36 (Surrey)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Information Management Services</dc:creator>
  <cp:lastModifiedBy>Information Management Services</cp:lastModifiedBy>
  <cp:revision>42</cp:revision>
  <dcterms:created xsi:type="dcterms:W3CDTF">2015-01-24T19:05:29Z</dcterms:created>
  <dcterms:modified xsi:type="dcterms:W3CDTF">2015-02-15T20:33:53Z</dcterms:modified>
</cp:coreProperties>
</file>